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968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0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38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95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12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2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79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000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64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46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428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315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729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539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56E5212D-EAC5-4312-A974-9C6F0F84328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54C36E73-6062-4676-9CBA-CE563D15F530}" type="datetimeFigureOut">
              <a:rPr lang="ru-RU" smtClean="0"/>
              <a:t>22.05.2020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99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pos="3840">
          <p15:clr>
            <a:srgbClr val="F26B43"/>
          </p15:clr>
        </p15:guide>
        <p15:guide id="4294967295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0" y="846163"/>
            <a:ext cx="6858002" cy="1828800"/>
          </a:xfrm>
        </p:spPr>
        <p:txBody>
          <a:bodyPr/>
          <a:lstStyle/>
          <a:p>
            <a:r>
              <a:rPr lang="ru-RU" b="1" dirty="0" smtClean="0"/>
              <a:t>«Бабочка из фетра»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2969526"/>
            <a:ext cx="6858002" cy="223027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000" dirty="0" smtClean="0"/>
              <a:t>Подготовила:</a:t>
            </a:r>
          </a:p>
          <a:p>
            <a:pPr>
              <a:spcAft>
                <a:spcPts val="600"/>
              </a:spcAft>
            </a:pPr>
            <a:r>
              <a:rPr lang="ru-RU" sz="2000" dirty="0" smtClean="0"/>
              <a:t>Иванова Светлана Викторовна</a:t>
            </a:r>
          </a:p>
          <a:p>
            <a:pPr>
              <a:spcAft>
                <a:spcPts val="600"/>
              </a:spcAft>
            </a:pPr>
            <a:r>
              <a:rPr lang="ru-RU" sz="2000" dirty="0" smtClean="0"/>
              <a:t>Педагог объединения «Декор»</a:t>
            </a:r>
          </a:p>
          <a:p>
            <a:pPr>
              <a:spcAft>
                <a:spcPts val="600"/>
              </a:spcAft>
            </a:pPr>
            <a:r>
              <a:rPr lang="ru-RU" sz="2000" dirty="0" smtClean="0"/>
              <a:t>«ЦДТ» Вахитовского района г.Казани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88617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2556681"/>
            <a:ext cx="10058402" cy="121920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smtClean="0"/>
              <a:t>Желаю удачи!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19543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632346"/>
            <a:ext cx="10058402" cy="1219200"/>
          </a:xfrm>
        </p:spPr>
        <p:txBody>
          <a:bodyPr/>
          <a:lstStyle/>
          <a:p>
            <a:r>
              <a:rPr lang="ru-RU" dirty="0" smtClean="0"/>
              <a:t>Нам понадобятся: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5214" y="2080146"/>
            <a:ext cx="10058400" cy="4229100"/>
          </a:xfrm>
        </p:spPr>
        <p:txBody>
          <a:bodyPr>
            <a:normAutofit/>
          </a:bodyPr>
          <a:lstStyle/>
          <a:p>
            <a:r>
              <a:rPr lang="ru-RU" dirty="0" smtClean="0"/>
              <a:t>фетр </a:t>
            </a:r>
            <a:r>
              <a:rPr lang="ru-RU" dirty="0"/>
              <a:t>трех цветов или вискозные салфетки для уборки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нитки </a:t>
            </a:r>
            <a:r>
              <a:rPr lang="ru-RU" dirty="0"/>
              <a:t>и иголки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карандаш;</a:t>
            </a:r>
          </a:p>
          <a:p>
            <a:r>
              <a:rPr lang="ru-RU" dirty="0" smtClean="0"/>
              <a:t>бесцветный </a:t>
            </a:r>
            <a:r>
              <a:rPr lang="ru-RU" dirty="0"/>
              <a:t>клей</a:t>
            </a:r>
            <a:r>
              <a:rPr lang="ru-RU" dirty="0" smtClean="0"/>
              <a:t>;</a:t>
            </a:r>
          </a:p>
          <a:p>
            <a:r>
              <a:rPr lang="ru-RU" dirty="0" smtClean="0"/>
              <a:t>шаблон </a:t>
            </a:r>
            <a:r>
              <a:rPr lang="ru-RU" dirty="0"/>
              <a:t>«Бабочка» 3х размеров;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748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Шаблон для изготовления бабочки</a:t>
            </a:r>
            <a:endParaRPr lang="ru-RU" dirty="0"/>
          </a:p>
        </p:txBody>
      </p:sp>
      <p:pic>
        <p:nvPicPr>
          <p:cNvPr id="1026" name="Picture 2" descr="https://ped-kopilka.ru/upload/blogs2/2017/3/1_de7977830ce366e973947d0bc13af9e8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19" y="1934571"/>
            <a:ext cx="8700163" cy="367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78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Шаг 1. Сначала рисуем выкройку-шаблон нашей бабочки 3х размеров. Здесь каждый может проявить свою фантазию.</a:t>
            </a:r>
            <a:endParaRPr lang="ru-RU" sz="2400" dirty="0"/>
          </a:p>
        </p:txBody>
      </p:sp>
      <p:pic>
        <p:nvPicPr>
          <p:cNvPr id="2050" name="Picture 2" descr="https://ped-kopilka.ru/upload/blogs2/2017/2/53676_82d52fe2fe7c43cf48b6111436a38eda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1752600"/>
            <a:ext cx="59817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19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Шаг 2. Переносим выкройки-шаблоны на фетр. Выбираем цвета фетра и обводим шаблоны.</a:t>
            </a:r>
            <a:endParaRPr lang="ru-RU" sz="2800" dirty="0"/>
          </a:p>
        </p:txBody>
      </p:sp>
      <p:pic>
        <p:nvPicPr>
          <p:cNvPr id="5122" name="Picture 2" descr="https://ped-kopilka.ru/upload/blogs2/2017/2/53676_be0e7f83f6638aeaab731ef1328da8c0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2273285"/>
            <a:ext cx="4954587" cy="32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ed-kopilka.ru/upload/blogs2/2017/2/53676_6c93da4d27e51f884c65bdebe6145f5d.jp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340"/>
            <a:ext cx="4951413" cy="32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155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Шаг 3. Вырезаем бабочек и дополнительные детали для украшения.</a:t>
            </a:r>
            <a:endParaRPr lang="ru-RU" sz="2800" dirty="0"/>
          </a:p>
        </p:txBody>
      </p:sp>
      <p:pic>
        <p:nvPicPr>
          <p:cNvPr id="7170" name="Picture 2" descr="https://ped-kopilka.ru/upload/blogs2/2017/2/53676_bfcc4831056b601c0a15bbc78a9615ba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2273285"/>
            <a:ext cx="4954587" cy="32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ed-kopilka.ru/upload/blogs2/2017/2/53676_853cf9f5dba9f54573346c467698a118.jp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340"/>
            <a:ext cx="4951413" cy="32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59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605050"/>
            <a:ext cx="10058402" cy="121920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Шаг 4. Складываем три детали </a:t>
            </a:r>
            <a:r>
              <a:rPr lang="ru-RU" sz="2800" dirty="0" smtClean="0"/>
              <a:t>вместе, </a:t>
            </a:r>
            <a:r>
              <a:rPr lang="ru-RU" sz="2800" dirty="0"/>
              <a:t>чтобы верхней оказалась самая большая </a:t>
            </a:r>
            <a:r>
              <a:rPr lang="ru-RU" sz="2800" dirty="0" smtClean="0"/>
              <a:t>бабочка и склеиваем их вместе.</a:t>
            </a:r>
            <a:endParaRPr lang="ru-RU" sz="2800" dirty="0"/>
          </a:p>
        </p:txBody>
      </p:sp>
      <p:pic>
        <p:nvPicPr>
          <p:cNvPr id="8194" name="Picture 2" descr="https://ped-kopilka.ru/upload/blogs2/2017/2/53676_4e724be5934438b955f6005131d88af7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2273285"/>
            <a:ext cx="4954587" cy="32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ped-kopilka.ru/upload/blogs2/2017/2/53676_a56569b74f96a353ed2fd73655fa95c5.jp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74340"/>
            <a:ext cx="4951413" cy="329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504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ed-kopilka.ru/upload/blogs2/2017/2/53676_0de80aa1b73c0471d399ef2ff937525d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05" y="835914"/>
            <a:ext cx="7804191" cy="518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24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Шаг 8. Приклеиваем бабочку на </a:t>
            </a:r>
            <a:r>
              <a:rPr lang="ru-RU" sz="2800" dirty="0" smtClean="0"/>
              <a:t>прищепку, </a:t>
            </a:r>
            <a:r>
              <a:rPr lang="ru-RU" sz="2800" dirty="0"/>
              <a:t>магнит, заколку, резинку для волос или ободок.</a:t>
            </a:r>
            <a:endParaRPr lang="ru-RU" sz="2800" dirty="0"/>
          </a:p>
        </p:txBody>
      </p:sp>
      <p:pic>
        <p:nvPicPr>
          <p:cNvPr id="11266" name="Picture 2" descr="https://ped-kopilka.ru/upload/blogs2/2017/2/53676_bcf0670ac955147c901df69f8ea27ed7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1885950"/>
            <a:ext cx="596265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49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2">
  <a:themeElements>
    <a:clrScheme name="Другая 5">
      <a:dk1>
        <a:srgbClr val="6DC02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Другая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02B540F0-7FED-4849-8639-B17EBB040B18}" vid="{FA32C2FB-301A-497D-BEEA-98BAFE2867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64</TotalTime>
  <Words>139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Тема2</vt:lpstr>
      <vt:lpstr>«Бабочка из фетра»</vt:lpstr>
      <vt:lpstr>Нам понадобятся:</vt:lpstr>
      <vt:lpstr>Шаблон для изготовления бабочки</vt:lpstr>
      <vt:lpstr>Шаг 1. Сначала рисуем выкройку-шаблон нашей бабочки 3х размеров. Здесь каждый может проявить свою фантазию.</vt:lpstr>
      <vt:lpstr>Шаг 2. Переносим выкройки-шаблоны на фетр. Выбираем цвета фетра и обводим шаблоны.</vt:lpstr>
      <vt:lpstr>Шаг 3. Вырезаем бабочек и дополнительные детали для украшения.</vt:lpstr>
      <vt:lpstr>Шаг 4. Складываем три детали вместе, чтобы верхней оказалась самая большая бабочка и склеиваем их вместе.</vt:lpstr>
      <vt:lpstr>Презентация PowerPoint</vt:lpstr>
      <vt:lpstr>Шаг 8. Приклеиваем бабочку на прищепку, магнит, заколку, резинку для волос или ободок.</vt:lpstr>
      <vt:lpstr>Желаю удачи!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«Бабочка из фетра»</dc:title>
  <dc:creator>Учетная запись Майкрософт</dc:creator>
  <cp:lastModifiedBy>Учетная запись Майкрософт</cp:lastModifiedBy>
  <cp:revision>5</cp:revision>
  <dcterms:created xsi:type="dcterms:W3CDTF">2020-05-22T18:35:39Z</dcterms:created>
  <dcterms:modified xsi:type="dcterms:W3CDTF">2020-05-22T19:40:21Z</dcterms:modified>
</cp:coreProperties>
</file>